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0CE9F6-BFC9-479E-B2A6-B907C1B8F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87E124-618A-489A-9504-927E52399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A91244-4186-4C0B-8E88-3E5AAF79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13B8E1-CEC9-4EE1-B29B-B42F860B8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2FC0F6-FC51-4730-BDE7-1676DAE6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15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35574-C230-45BB-AC2C-2BA80A02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6486E1-BC12-4C36-B504-EAB7F561E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BF42AF-187E-45BD-B3C9-BFBE0017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DD771A-7F64-496B-85B8-2E5069D6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DF2F49-C002-48FE-BEEA-6B8A4C95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22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45DA49-209F-423B-944D-E90CF4AB8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196418-5A28-497F-8A33-1EBE3A431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FE08D3-EC69-4EB1-809D-97F82536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68A9D6-0470-4DFE-A13C-12088E9E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188096-4E74-4515-8047-F87DA709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74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E6813-CCC8-4925-9E0F-A133F7CE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F0E9C-2DEE-4F36-B3E7-BE568D50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98AA2C-5EAC-47F2-A080-0C9602B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4EFEB1-A8CE-4340-8462-396153FC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8C9DA8-A939-41EE-AD2B-801CC435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59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3A8A7-0382-45E1-9628-65B98571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704C65-866A-49D4-9850-439983EA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5CBFD-407D-4146-BCDE-98477857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D24FF8-F785-4DC8-91AA-9ACB16C3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B00708-4E0A-48A5-9B65-24C9F649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8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D251F-6231-4B02-B887-B868A18C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BB438A-A0D6-4D12-82A9-C910D33B8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1B8AB9-F390-49BE-BA23-38C8A8853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7EBC51-D145-4F24-B148-D0F9CAE0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BB8292-D72F-4C23-ACE9-948CB7B0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9A6FCA-3A6E-41A9-BB71-A77C8BC5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80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54CBFF-64A7-4C87-AB9B-00878A65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1F46B6-7D2C-4D51-830F-1B639AA87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C2C75A-CC2D-48DB-A540-B6E4074EC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076312-5F69-41E3-B613-50C1A956C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885148-15B7-41C4-BF51-38701FCF1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4CB1F1-6A49-4FCB-984A-C3CB09F99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B0EF5E-0394-426C-9CE6-7DAA4C20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8A3CDBB-744E-4E79-A08D-D15E755D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60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FA1E4-50DE-4669-9A63-C1E313BD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FAAC6E-91ED-496C-9D7B-AB6256FF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A0F4B6-1C90-4CD8-8149-0B887A54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5DAE2-E324-453C-9498-96139FF3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12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D2D19B0-0A7E-4054-9C2B-5F7558A6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71AB6E1-BEB7-481E-BB36-7BC254E3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24A70D-D540-4958-8BE2-69D9C32C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25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8E782-AF92-49BE-A58B-7104C806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A721AD-57C7-407F-B05B-14DF11F8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5BD949-8BC7-44F2-9DB3-C233ED988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C97EBA-4CF8-4C97-BE9A-EA09D8CF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E2B62C-E6A7-4E06-84E9-CEFB9009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357D8D-7E6F-4779-A9C8-6D794745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36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6B80D-6511-4C0C-B701-2DA92F14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A016F4-300A-4F70-B9CB-9BB90A84D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73E202-0B85-4089-AFFC-556EF893E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3281A8-A677-47C1-9C4D-C778DA7E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D7E43D-78DC-4376-8570-7314D1025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5079C4-89C0-4982-8FB1-D6342139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09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69FDE-2C68-494A-A1B7-2A811038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29D753-D5A9-427F-BAEB-5C56849ED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209A08-5A7D-46B4-8730-6D27110AD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6DDE6-43AF-4E4B-B33C-12B32D890897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E1CA09-04D5-4351-A621-00CF5012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A23D05-48EF-495D-9351-7CAAD69C7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BA332-EE91-449C-AF40-699037E72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64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90CD01-71D5-4EE4-96FC-1D200631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E65DA5-1264-485C-9BD3-51DBF897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469775-D155-4C0C-AEFA-A38AE6B23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5"/>
          <a:stretch/>
        </p:blipFill>
        <p:spPr>
          <a:xfrm>
            <a:off x="0" y="0"/>
            <a:ext cx="11615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9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3F5753-987E-43EE-8225-A46630D5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C2E697-FC4F-4839-A020-531491EFC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359DD0-BF03-4A3D-B809-0318C0BAF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15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9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5FFA8-E54E-4977-9945-2C790623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0F6DA2-2A73-4021-8D0D-3EB21717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380F22-F215-411B-8E68-5C4BD814D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5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7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F0EE3-842B-4765-A037-94A9B215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699E5A-8DBA-4FE7-A4E6-55A9FA542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1BDD6-79C4-43C2-8B63-8ED2B2E22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40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8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5C313-110B-4961-B727-9529497F1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3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9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31243-176B-4339-A941-5CB0CE3E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AFC1D0-8904-46BD-BC24-BCE10F79D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39799" cy="34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58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Данил Козаченко</dc:creator>
  <cp:lastModifiedBy>Данил Козаченко</cp:lastModifiedBy>
  <cp:revision>1</cp:revision>
  <dcterms:created xsi:type="dcterms:W3CDTF">2024-09-10T12:37:38Z</dcterms:created>
  <dcterms:modified xsi:type="dcterms:W3CDTF">2024-09-10T12:45:04Z</dcterms:modified>
</cp:coreProperties>
</file>